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8"/>
  </p:notesMasterIdLst>
  <p:sldIdLst>
    <p:sldId id="1857" r:id="rId3"/>
    <p:sldId id="1830" r:id="rId4"/>
    <p:sldId id="1833" r:id="rId5"/>
    <p:sldId id="1895" r:id="rId6"/>
    <p:sldId id="1896" r:id="rId7"/>
    <p:sldId id="1897" r:id="rId8"/>
    <p:sldId id="387" r:id="rId9"/>
    <p:sldId id="407" r:id="rId10"/>
    <p:sldId id="1850" r:id="rId11"/>
    <p:sldId id="415" r:id="rId12"/>
    <p:sldId id="1849" r:id="rId13"/>
    <p:sldId id="1898" r:id="rId14"/>
    <p:sldId id="1888" r:id="rId15"/>
    <p:sldId id="1889" r:id="rId16"/>
    <p:sldId id="1890" r:id="rId17"/>
    <p:sldId id="1891" r:id="rId18"/>
    <p:sldId id="1892" r:id="rId19"/>
    <p:sldId id="1899" r:id="rId20"/>
    <p:sldId id="259" r:id="rId21"/>
    <p:sldId id="1893" r:id="rId22"/>
    <p:sldId id="1894" r:id="rId23"/>
    <p:sldId id="1859" r:id="rId24"/>
    <p:sldId id="1851" r:id="rId25"/>
    <p:sldId id="1852" r:id="rId26"/>
    <p:sldId id="1853" r:id="rId27"/>
    <p:sldId id="1864" r:id="rId28"/>
    <p:sldId id="1872" r:id="rId29"/>
    <p:sldId id="1882" r:id="rId30"/>
    <p:sldId id="1876" r:id="rId31"/>
    <p:sldId id="1883" r:id="rId32"/>
    <p:sldId id="1881" r:id="rId33"/>
    <p:sldId id="1884" r:id="rId34"/>
    <p:sldId id="1886" r:id="rId35"/>
    <p:sldId id="1885" r:id="rId36"/>
    <p:sldId id="1868" r:id="rId37"/>
    <p:sldId id="1871" r:id="rId38"/>
    <p:sldId id="1862" r:id="rId39"/>
    <p:sldId id="1877" r:id="rId40"/>
    <p:sldId id="1878" r:id="rId41"/>
    <p:sldId id="1875" r:id="rId42"/>
    <p:sldId id="1874" r:id="rId43"/>
    <p:sldId id="1867" r:id="rId44"/>
    <p:sldId id="1866" r:id="rId45"/>
    <p:sldId id="1880" r:id="rId46"/>
    <p:sldId id="1879" r:id="rId47"/>
    <p:sldId id="1854" r:id="rId48"/>
    <p:sldId id="1861" r:id="rId49"/>
    <p:sldId id="1860" r:id="rId50"/>
    <p:sldId id="1855" r:id="rId51"/>
    <p:sldId id="1856" r:id="rId52"/>
    <p:sldId id="414" r:id="rId53"/>
    <p:sldId id="1848" r:id="rId54"/>
    <p:sldId id="408" r:id="rId55"/>
    <p:sldId id="411" r:id="rId56"/>
    <p:sldId id="409" r:id="rId57"/>
    <p:sldId id="410" r:id="rId58"/>
    <p:sldId id="413" r:id="rId59"/>
    <p:sldId id="276" r:id="rId60"/>
    <p:sldId id="1858" r:id="rId61"/>
    <p:sldId id="389" r:id="rId62"/>
    <p:sldId id="296" r:id="rId63"/>
    <p:sldId id="280" r:id="rId64"/>
    <p:sldId id="383" r:id="rId65"/>
    <p:sldId id="297" r:id="rId66"/>
    <p:sldId id="294" r:id="rId6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E8BD33"/>
    <a:srgbClr val="F8CBAD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140" autoAdjust="0"/>
  </p:normalViewPr>
  <p:slideViewPr>
    <p:cSldViewPr snapToGrid="0" showGuides="1">
      <p:cViewPr>
        <p:scale>
          <a:sx n="100" d="100"/>
          <a:sy n="100" d="100"/>
        </p:scale>
        <p:origin x="186" y="240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10/01/2025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gif"/><Relationship Id="rId7" Type="http://schemas.openxmlformats.org/officeDocument/2006/relationships/image" Target="../media/image354.pn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2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298.gif"/><Relationship Id="rId9" Type="http://schemas.openxmlformats.org/officeDocument/2006/relationships/image" Target="../media/image3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4.jpeg"/><Relationship Id="rId9" Type="http://schemas.openxmlformats.org/officeDocument/2006/relationships/image" Target="../media/image3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2" Type="http://schemas.openxmlformats.org/officeDocument/2006/relationships/image" Target="../media/image314.sv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11" Type="http://schemas.openxmlformats.org/officeDocument/2006/relationships/image" Target="../media/image313.png"/><Relationship Id="rId5" Type="http://schemas.openxmlformats.org/officeDocument/2006/relationships/image" Target="../media/image2110.png"/><Relationship Id="rId15" Type="http://schemas.openxmlformats.org/officeDocument/2006/relationships/image" Target="../media/image314.png"/><Relationship Id="rId10" Type="http://schemas.openxmlformats.org/officeDocument/2006/relationships/image" Target="../media/image261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31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1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.png"/><Relationship Id="rId23" Type="http://schemas.openxmlformats.org/officeDocument/2006/relationships/image" Target="../media/image318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.png"/><Relationship Id="rId22" Type="http://schemas.openxmlformats.org/officeDocument/2006/relationships/image" Target="../media/image3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26" Type="http://schemas.openxmlformats.org/officeDocument/2006/relationships/image" Target="../media/image703.png"/><Relationship Id="rId21" Type="http://schemas.openxmlformats.org/officeDocument/2006/relationships/image" Target="../media/image652.png"/><Relationship Id="rId7" Type="http://schemas.openxmlformats.org/officeDocument/2006/relationships/image" Target="../media/image5110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693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20.sv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19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Relationship Id="rId27" Type="http://schemas.openxmlformats.org/officeDocument/2006/relationships/image" Target="../media/image7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21.png"/><Relationship Id="rId18" Type="http://schemas.openxmlformats.org/officeDocument/2006/relationships/image" Target="../media/image350.svg"/><Relationship Id="rId3" Type="http://schemas.openxmlformats.org/officeDocument/2006/relationships/image" Target="../media/image732.png"/><Relationship Id="rId21" Type="http://schemas.openxmlformats.org/officeDocument/2006/relationships/image" Target="../media/image355.png"/><Relationship Id="rId7" Type="http://schemas.openxmlformats.org/officeDocument/2006/relationships/image" Target="../media/image773.png"/><Relationship Id="rId12" Type="http://schemas.openxmlformats.org/officeDocument/2006/relationships/image" Target="../media/image821.png"/><Relationship Id="rId17" Type="http://schemas.openxmlformats.org/officeDocument/2006/relationships/image" Target="../media/image349.png"/><Relationship Id="rId2" Type="http://schemas.openxmlformats.org/officeDocument/2006/relationships/image" Target="../media/image722.png"/><Relationship Id="rId16" Type="http://schemas.openxmlformats.org/officeDocument/2006/relationships/image" Target="../media/image326.svg"/><Relationship Id="rId20" Type="http://schemas.openxmlformats.org/officeDocument/2006/relationships/image" Target="../media/image35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58.svg"/><Relationship Id="rId5" Type="http://schemas.openxmlformats.org/officeDocument/2006/relationships/image" Target="../media/image752.png"/><Relationship Id="rId15" Type="http://schemas.openxmlformats.org/officeDocument/2006/relationships/image" Target="../media/image325.png"/><Relationship Id="rId23" Type="http://schemas.openxmlformats.org/officeDocument/2006/relationships/image" Target="../media/image357.png"/><Relationship Id="rId10" Type="http://schemas.openxmlformats.org/officeDocument/2006/relationships/image" Target="../media/image802.png"/><Relationship Id="rId19" Type="http://schemas.openxmlformats.org/officeDocument/2006/relationships/image" Target="../media/image351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22.svg"/><Relationship Id="rId22" Type="http://schemas.openxmlformats.org/officeDocument/2006/relationships/image" Target="../media/image35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7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svg"/><Relationship Id="rId3" Type="http://schemas.openxmlformats.org/officeDocument/2006/relationships/image" Target="../media/image368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71.png"/><Relationship Id="rId15" Type="http://schemas.openxmlformats.org/officeDocument/2006/relationships/image" Target="../media/image382.svg"/><Relationship Id="rId10" Type="http://schemas.openxmlformats.org/officeDocument/2006/relationships/image" Target="../media/image376.png"/><Relationship Id="rId4" Type="http://schemas.openxmlformats.org/officeDocument/2006/relationships/image" Target="../media/image369.png"/><Relationship Id="rId9" Type="http://schemas.openxmlformats.org/officeDocument/2006/relationships/image" Target="../media/image375.png"/><Relationship Id="rId14" Type="http://schemas.openxmlformats.org/officeDocument/2006/relationships/image" Target="../media/image3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sv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9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1.svg"/><Relationship Id="rId2" Type="http://schemas.openxmlformats.org/officeDocument/2006/relationships/image" Target="../media/image6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2.png"/><Relationship Id="rId3" Type="http://schemas.openxmlformats.org/officeDocument/2006/relationships/image" Target="../media/image7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13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8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394.png"/><Relationship Id="rId3" Type="http://schemas.openxmlformats.org/officeDocument/2006/relationships/image" Target="../media/image3690.png"/><Relationship Id="rId21" Type="http://schemas.openxmlformats.org/officeDocument/2006/relationships/image" Target="../media/image387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393.png"/><Relationship Id="rId2" Type="http://schemas.openxmlformats.org/officeDocument/2006/relationships/image" Target="../media/image3680.png"/><Relationship Id="rId16" Type="http://schemas.openxmlformats.org/officeDocument/2006/relationships/image" Target="../media/image382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392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391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388.png"/><Relationship Id="rId22" Type="http://schemas.openxmlformats.org/officeDocument/2006/relationships/image" Target="../media/image389.png"/><Relationship Id="rId27" Type="http://schemas.openxmlformats.org/officeDocument/2006/relationships/image" Target="../media/image3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397.svg"/><Relationship Id="rId7" Type="http://schemas.openxmlformats.org/officeDocument/2006/relationships/image" Target="../media/image3970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396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8.png"/><Relationship Id="rId11" Type="http://schemas.openxmlformats.org/officeDocument/2006/relationships/image" Target="../media/image402.png"/><Relationship Id="rId5" Type="http://schemas.openxmlformats.org/officeDocument/2006/relationships/image" Target="../media/image388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750.png"/><Relationship Id="rId9" Type="http://schemas.openxmlformats.org/officeDocument/2006/relationships/image" Target="../media/image399.png"/><Relationship Id="rId14" Type="http://schemas.openxmlformats.org/officeDocument/2006/relationships/image" Target="../media/image4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5.png"/><Relationship Id="rId3" Type="http://schemas.openxmlformats.org/officeDocument/2006/relationships/image" Target="../media/image3970.png"/><Relationship Id="rId21" Type="http://schemas.openxmlformats.org/officeDocument/2006/relationships/image" Target="../media/image41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388.png"/><Relationship Id="rId16" Type="http://schemas.openxmlformats.org/officeDocument/2006/relationships/image" Target="../media/image414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110.png"/><Relationship Id="rId15" Type="http://schemas.openxmlformats.org/officeDocument/2006/relationships/image" Target="../media/image413.png"/><Relationship Id="rId23" Type="http://schemas.openxmlformats.org/officeDocument/2006/relationships/image" Target="../media/image4200.png"/><Relationship Id="rId10" Type="http://schemas.openxmlformats.org/officeDocument/2006/relationships/image" Target="../media/image405.png"/><Relationship Id="rId19" Type="http://schemas.openxmlformats.org/officeDocument/2006/relationships/image" Target="../media/image416.svg"/><Relationship Id="rId4" Type="http://schemas.openxmlformats.org/officeDocument/2006/relationships/image" Target="../media/image410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422.svg"/><Relationship Id="rId7" Type="http://schemas.openxmlformats.org/officeDocument/2006/relationships/image" Target="../media/image388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4.jpeg"/><Relationship Id="rId10" Type="http://schemas.openxmlformats.org/officeDocument/2006/relationships/image" Target="../media/image4120.png"/><Relationship Id="rId4" Type="http://schemas.openxmlformats.org/officeDocument/2006/relationships/image" Target="../media/image423.png"/><Relationship Id="rId9" Type="http://schemas.openxmlformats.org/officeDocument/2006/relationships/image" Target="../media/image40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.png"/><Relationship Id="rId3" Type="http://schemas.openxmlformats.org/officeDocument/2006/relationships/image" Target="../media/image304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425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424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0.png"/><Relationship Id="rId4" Type="http://schemas.openxmlformats.org/officeDocument/2006/relationships/image" Target="../media/image443.png"/><Relationship Id="rId9" Type="http://schemas.openxmlformats.org/officeDocument/2006/relationships/image" Target="../media/image42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4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4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8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9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0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6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1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7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2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13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4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42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28.svg"/><Relationship Id="rId21" Type="http://schemas.openxmlformats.org/officeDocument/2006/relationships/image" Target="../media/image304.jpe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27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30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29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31.png"/><Relationship Id="rId21" Type="http://schemas.openxmlformats.org/officeDocument/2006/relationships/image" Target="../media/image7100.png"/><Relationship Id="rId17" Type="http://schemas.openxmlformats.org/officeDocument/2006/relationships/image" Target="../media/image304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32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34.svg"/><Relationship Id="rId21" Type="http://schemas.openxmlformats.org/officeDocument/2006/relationships/image" Target="../media/image6400.pn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17" Type="http://schemas.openxmlformats.org/officeDocument/2006/relationships/image" Target="../media/image304.jpeg"/><Relationship Id="rId2" Type="http://schemas.openxmlformats.org/officeDocument/2006/relationships/image" Target="../media/image43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5" Type="http://schemas.openxmlformats.org/officeDocument/2006/relationships/image" Target="../media/image43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3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7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6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40.svg"/><Relationship Id="rId26" Type="http://schemas.openxmlformats.org/officeDocument/2006/relationships/image" Target="../media/image7200.png"/><Relationship Id="rId3" Type="http://schemas.openxmlformats.org/officeDocument/2006/relationships/image" Target="../media/image438.svg"/><Relationship Id="rId21" Type="http://schemas.openxmlformats.org/officeDocument/2006/relationships/image" Target="../media/image304.jpeg"/><Relationship Id="rId17" Type="http://schemas.openxmlformats.org/officeDocument/2006/relationships/image" Target="../media/image439.png"/><Relationship Id="rId25" Type="http://schemas.openxmlformats.org/officeDocument/2006/relationships/image" Target="../media/image7100.png"/><Relationship Id="rId2" Type="http://schemas.openxmlformats.org/officeDocument/2006/relationships/image" Target="../media/image437.png"/><Relationship Id="rId16" Type="http://schemas.openxmlformats.org/officeDocument/2006/relationships/image" Target="../media/image8000.png"/><Relationship Id="rId20" Type="http://schemas.openxmlformats.org/officeDocument/2006/relationships/image" Target="../media/image44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2.svg"/><Relationship Id="rId24" Type="http://schemas.openxmlformats.org/officeDocument/2006/relationships/image" Target="../media/image701.png"/><Relationship Id="rId5" Type="http://schemas.openxmlformats.org/officeDocument/2006/relationships/image" Target="../media/image431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41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32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31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4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44.png"/><Relationship Id="rId14" Type="http://schemas.openxmlformats.org/officeDocument/2006/relationships/image" Target="../media/image447.svg"/><Relationship Id="rId22" Type="http://schemas.openxmlformats.org/officeDocument/2006/relationships/image" Target="../media/image304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52.png"/><Relationship Id="rId18" Type="http://schemas.openxmlformats.org/officeDocument/2006/relationships/image" Target="../media/image10100.png"/><Relationship Id="rId3" Type="http://schemas.openxmlformats.org/officeDocument/2006/relationships/image" Target="../media/image432.svg"/><Relationship Id="rId12" Type="http://schemas.openxmlformats.org/officeDocument/2006/relationships/image" Target="../media/image449.svg"/><Relationship Id="rId17" Type="http://schemas.openxmlformats.org/officeDocument/2006/relationships/image" Target="../media/image10000.png"/><Relationship Id="rId2" Type="http://schemas.openxmlformats.org/officeDocument/2006/relationships/image" Target="../media/image431.png"/><Relationship Id="rId16" Type="http://schemas.openxmlformats.org/officeDocument/2006/relationships/image" Target="../media/image304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48.png"/><Relationship Id="rId15" Type="http://schemas.openxmlformats.org/officeDocument/2006/relationships/image" Target="../media/image9900.png"/><Relationship Id="rId10" Type="http://schemas.openxmlformats.org/officeDocument/2006/relationships/image" Target="../media/image442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5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svg"/><Relationship Id="rId13" Type="http://schemas.openxmlformats.org/officeDocument/2006/relationships/image" Target="../media/image4401.png"/><Relationship Id="rId18" Type="http://schemas.openxmlformats.org/officeDocument/2006/relationships/image" Target="../media/image465.png"/><Relationship Id="rId3" Type="http://schemas.openxmlformats.org/officeDocument/2006/relationships/image" Target="../media/image455.svg"/><Relationship Id="rId21" Type="http://schemas.openxmlformats.org/officeDocument/2006/relationships/image" Target="../media/image304.jpeg"/><Relationship Id="rId7" Type="http://schemas.openxmlformats.org/officeDocument/2006/relationships/image" Target="../media/image431.png"/><Relationship Id="rId17" Type="http://schemas.openxmlformats.org/officeDocument/2006/relationships/image" Target="../media/image464.svg"/><Relationship Id="rId25" Type="http://schemas.openxmlformats.org/officeDocument/2006/relationships/image" Target="../media/image10300.png"/><Relationship Id="rId2" Type="http://schemas.openxmlformats.org/officeDocument/2006/relationships/image" Target="../media/image454.png"/><Relationship Id="rId16" Type="http://schemas.openxmlformats.org/officeDocument/2006/relationships/image" Target="../media/image463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.png"/><Relationship Id="rId23" Type="http://schemas.openxmlformats.org/officeDocument/2006/relationships/image" Target="../media/image10100.png"/><Relationship Id="rId19" Type="http://schemas.openxmlformats.org/officeDocument/2006/relationships/image" Target="../media/image466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4.jpeg"/><Relationship Id="rId18" Type="http://schemas.openxmlformats.org/officeDocument/2006/relationships/image" Target="../media/image424.png"/><Relationship Id="rId3" Type="http://schemas.openxmlformats.org/officeDocument/2006/relationships/image" Target="../media/image468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467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470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425.svg"/><Relationship Id="rId4" Type="http://schemas.openxmlformats.org/officeDocument/2006/relationships/image" Target="../media/image469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473.png"/><Relationship Id="rId3" Type="http://schemas.openxmlformats.org/officeDocument/2006/relationships/image" Target="../media/image472.svg"/><Relationship Id="rId21" Type="http://schemas.openxmlformats.org/officeDocument/2006/relationships/image" Target="../media/image476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425.svg"/><Relationship Id="rId2" Type="http://schemas.openxmlformats.org/officeDocument/2006/relationships/image" Target="../media/image471.png"/><Relationship Id="rId16" Type="http://schemas.openxmlformats.org/officeDocument/2006/relationships/image" Target="../media/image424.png"/><Relationship Id="rId20" Type="http://schemas.openxmlformats.org/officeDocument/2006/relationships/image" Target="../media/image4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4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474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12" Type="http://schemas.openxmlformats.org/officeDocument/2006/relationships/image" Target="../media/image482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81.png"/><Relationship Id="rId5" Type="http://schemas.openxmlformats.org/officeDocument/2006/relationships/image" Target="../media/image4230.png"/><Relationship Id="rId10" Type="http://schemas.openxmlformats.org/officeDocument/2006/relationships/image" Target="../media/image479.png"/><Relationship Id="rId4" Type="http://schemas.openxmlformats.org/officeDocument/2006/relationships/image" Target="../media/image4220.png"/><Relationship Id="rId9" Type="http://schemas.openxmlformats.org/officeDocument/2006/relationships/image" Target="../media/image4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304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486.svg"/><Relationship Id="rId5" Type="http://schemas.openxmlformats.org/officeDocument/2006/relationships/image" Target="../media/image4280.png"/><Relationship Id="rId10" Type="http://schemas.openxmlformats.org/officeDocument/2006/relationships/image" Target="../media/image485.png"/><Relationship Id="rId4" Type="http://schemas.openxmlformats.org/officeDocument/2006/relationships/image" Target="../media/image4270.png"/><Relationship Id="rId9" Type="http://schemas.openxmlformats.org/officeDocument/2006/relationships/image" Target="../media/image48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image" Target="../media/image495.png"/><Relationship Id="rId3" Type="http://schemas.openxmlformats.org/officeDocument/2006/relationships/image" Target="../media/image304.jpeg"/><Relationship Id="rId7" Type="http://schemas.openxmlformats.org/officeDocument/2006/relationships/image" Target="../media/image495.png"/><Relationship Id="rId12" Type="http://schemas.openxmlformats.org/officeDocument/2006/relationships/image" Target="../media/image493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3.png"/><Relationship Id="rId11" Type="http://schemas.openxmlformats.org/officeDocument/2006/relationships/image" Target="../media/image490.svg"/><Relationship Id="rId5" Type="http://schemas.openxmlformats.org/officeDocument/2006/relationships/image" Target="../media/image4410.png"/><Relationship Id="rId10" Type="http://schemas.openxmlformats.org/officeDocument/2006/relationships/image" Target="../media/image489.png"/><Relationship Id="rId4" Type="http://schemas.openxmlformats.org/officeDocument/2006/relationships/image" Target="../media/image4400.png"/><Relationship Id="rId9" Type="http://schemas.openxmlformats.org/officeDocument/2006/relationships/image" Target="../media/image488.svg"/><Relationship Id="rId14" Type="http://schemas.openxmlformats.org/officeDocument/2006/relationships/image" Target="../media/image4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498.png"/><Relationship Id="rId3" Type="http://schemas.openxmlformats.org/officeDocument/2006/relationships/image" Target="../media/image497.svg"/><Relationship Id="rId7" Type="http://schemas.openxmlformats.org/officeDocument/2006/relationships/image" Target="../media/image4230.png"/><Relationship Id="rId12" Type="http://schemas.openxmlformats.org/officeDocument/2006/relationships/image" Target="../media/image479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478.png"/><Relationship Id="rId5" Type="http://schemas.openxmlformats.org/officeDocument/2006/relationships/image" Target="../media/image304.jpeg"/><Relationship Id="rId10" Type="http://schemas.openxmlformats.org/officeDocument/2006/relationships/image" Target="../media/image477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49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03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502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06.gif"/><Relationship Id="rId7" Type="http://schemas.openxmlformats.org/officeDocument/2006/relationships/image" Target="../media/image3380.png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08.svg"/><Relationship Id="rId4" Type="http://schemas.openxmlformats.org/officeDocument/2006/relationships/image" Target="../media/image5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0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524.png"/><Relationship Id="rId7" Type="http://schemas.openxmlformats.org/officeDocument/2006/relationships/image" Target="../media/image528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34.png"/><Relationship Id="rId4" Type="http://schemas.openxmlformats.org/officeDocument/2006/relationships/image" Target="../media/image5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2.png"/><Relationship Id="rId21" Type="http://schemas.openxmlformats.org/officeDocument/2006/relationships/image" Target="../media/image295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4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10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81669" y="1269504"/>
            <a:ext cx="305156" cy="4330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F6F65DA-0DF8-347F-623D-6AE339C2FA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02581" y="3108297"/>
            <a:ext cx="4937423" cy="3703067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8258076" y="46460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blipFill>
                <a:blip r:embed="rId25"/>
                <a:stretch>
                  <a:fillRect t="-461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10211380" y="4729939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blipFill>
                <a:blip r:embed="rId2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10101356" y="3603088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345195" y="2302342"/>
            <a:ext cx="261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Find the correction</a:t>
            </a:r>
          </a:p>
          <a:p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F0CCC-6B3A-2256-8A0B-1CFAB923D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5B7261-978B-8EA2-C809-49950CCBDDB3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D205E4D-D5AA-8983-FC2B-963AB2D4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9C440FE-36EC-C948-5C51-36E41417153B}"/>
              </a:ext>
            </a:extLst>
          </p:cNvPr>
          <p:cNvSpPr txBox="1"/>
          <p:nvPr/>
        </p:nvSpPr>
        <p:spPr>
          <a:xfrm>
            <a:off x="365883" y="818015"/>
            <a:ext cx="2615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Find the correction</a:t>
            </a:r>
          </a:p>
          <a:p>
            <a:endParaRPr lang="en-US" dirty="0"/>
          </a:p>
          <a:p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C270497D-E94C-0F59-495E-C323A2054E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C270497D-E94C-0F59-495E-C323A2054E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F74F7C8-6F7B-1D50-D684-9AF6A5E49C1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726573-144F-C28D-97C5-B04BAF668019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CFE2350-B592-F9C2-EFED-AA1DE22F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6D8987-C1F7-7208-95A3-DA37580B4A33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E2029F0-D9DB-4499-6553-0573151DCB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0AF2CD-22BA-A8EE-A994-C520A335048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153036-BA53-0FD7-A043-37B917386A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D0011F-24B5-60D0-EC2E-D131A62AC5A0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6281B9-A39D-3A96-1C6F-7CB7D6B1D8E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E6BCF8-0784-7BEB-9143-23A98821A1A3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BE9908-0135-1B08-F10F-6E232E05FC0F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3C0B0A-946E-CDF5-E81E-4750EA73E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390082A-5222-EFCA-43A9-DABC588F44F7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7E55F7-8655-5C43-4870-47890F1121B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150F3F6-8F49-E1C7-2E42-002CE848B91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B2276B37-B50E-DA03-1B7D-ECD9F95E4BE8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44D0AA-7ED7-826E-4CE3-D747AC3E347A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37A46C9-5A52-8D94-0EEF-EB6BD554C23B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8802DC9-2965-F477-A90E-D7560EAD9080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9B3298B-BF48-0ABC-07E0-DB5E7BA9158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9B3298B-BF48-0ABC-07E0-DB5E7BA91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89057FD-14AF-D8A4-A8EC-E942F240B7A7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89057FD-14AF-D8A4-A8EC-E942F240B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35D9809-B269-A473-63EA-28746A4ADBB7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35D9809-B269-A473-63EA-28746A4AD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95B1398-3F72-926F-C2C0-677B9C0E571F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95B1398-3F72-926F-C2C0-677B9C0E5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5D7CFC-B93B-87A6-A4F9-F24122010270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F11605C5-BB2F-B94C-B524-6872F499B5C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F11605C5-BB2F-B94C-B524-6872F499B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51144D99-4D18-CD48-53D4-46029C46B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D7696FBA-3735-F751-FBEA-06B59D39E3CD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D7696FBA-3735-F751-FBEA-06B59D39E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6FA6CFC-D737-A42B-FBA3-30A4EBDDBA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4265F7F-B46D-0435-05CE-867887F15427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4265F7F-B46D-0435-05CE-867887F15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26FB2602-6FB5-36C8-43D1-C1C164337CFF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70B91A1-9E95-E775-7433-074663BC6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E3E6B39A-C6BC-476A-7A6F-1D829F14F91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E3E6B39A-C6BC-476A-7A6F-1D829F14F9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DB59551-7FF2-DB24-D956-68F339D6CC3E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DB59551-7FF2-DB24-D956-68F339D6C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CCDA1BA4-BD91-151D-05F6-9EF9AD20D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6623780-51DD-EFF8-00C1-F7604AEB9C2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33BA5B-14EF-2B5A-16DE-4B8D00301C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00" y="2475379"/>
            <a:ext cx="5334000" cy="4000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ADB5671-9BF8-B1A2-B6B2-39DC58EEEA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12799" y="2475379"/>
            <a:ext cx="5334000" cy="400050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B9392A-733B-1DE8-9C1A-E6E9A67A42CB}"/>
              </a:ext>
            </a:extLst>
          </p:cNvPr>
          <p:cNvSpPr/>
          <p:nvPr/>
        </p:nvSpPr>
        <p:spPr>
          <a:xfrm>
            <a:off x="5576710" y="4150659"/>
            <a:ext cx="725478" cy="649941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FCAEC0-E4D0-CEAB-E4FA-25926BAB079E}"/>
              </a:ext>
            </a:extLst>
          </p:cNvPr>
          <p:cNvSpPr/>
          <p:nvPr/>
        </p:nvSpPr>
        <p:spPr>
          <a:xfrm>
            <a:off x="3149600" y="818015"/>
            <a:ext cx="561134" cy="871601"/>
          </a:xfrm>
          <a:prstGeom prst="ellipse">
            <a:avLst/>
          </a:prstGeom>
          <a:noFill/>
          <a:ln w="2222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87F762-0921-D920-20E2-EB89E9C44EC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149600" y="1253816"/>
            <a:ext cx="0" cy="11528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CF1EC1-5F1B-9A74-0577-2AABEE19F8A3}"/>
              </a:ext>
            </a:extLst>
          </p:cNvPr>
          <p:cNvCxnSpPr>
            <a:cxnSpLocks/>
          </p:cNvCxnSpPr>
          <p:nvPr/>
        </p:nvCxnSpPr>
        <p:spPr>
          <a:xfrm flipV="1">
            <a:off x="3710734" y="1194500"/>
            <a:ext cx="0" cy="11528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37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19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9AA5BF6-F388-0E13-F741-D6AA12183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298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2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22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24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25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26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29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30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31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32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34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58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08" y="2047874"/>
            <a:ext cx="5186184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350551" cy="4507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61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64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8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3078</Words>
  <Application>Microsoft Office PowerPoint</Application>
  <PresentationFormat>Widescreen</PresentationFormat>
  <Paragraphs>1054</Paragraphs>
  <Slides>65</Slides>
  <Notes>15</Notes>
  <HiddenSlides>23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1: Design 1.1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Ezgi Taş</cp:lastModifiedBy>
  <cp:revision>136</cp:revision>
  <dcterms:created xsi:type="dcterms:W3CDTF">2025-03-08T08:37:57Z</dcterms:created>
  <dcterms:modified xsi:type="dcterms:W3CDTF">2025-10-01T20:14:50Z</dcterms:modified>
</cp:coreProperties>
</file>